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6" r:id="rId5"/>
    <p:sldId id="258" r:id="rId6"/>
    <p:sldId id="265" r:id="rId7"/>
    <p:sldId id="260" r:id="rId8"/>
    <p:sldId id="259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E564C-EA3D-4EA1-A35C-7A14E3D11A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7A92C-AADD-4673-A47A-A3CB399AE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EA2ED-8091-40F4-B144-1ABDF5D09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FCEB7-2153-42A4-95D9-C0A569C05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D71D1-0DD2-4EE0-96B1-F43EB447C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933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0376B-D355-4351-9471-5803C75D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58093-4497-4B31-A56C-E980992CF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52230-3355-43ED-92C8-91D07603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AA166-AB4D-4F2B-86F0-81A655C0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33894-EAEF-4D8E-A24B-2217BFBE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7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97E8B-B3ED-4C25-85B4-F86C1B04D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02240-33DF-4214-ACCA-BDD8B502E3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FDD8F-30EC-4CF5-B983-EA78F6466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9C6CE-D5A5-4376-B0CF-1F9A12BE0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53327-FD41-4E78-AED6-9DACD866C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9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5C5D-CD4D-47DA-AD03-DDA64579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C598B-BC31-4AF7-9BCE-D29035FBA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EDEF1-4327-44A7-93F5-DD78C76A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A4456-C31D-4D6C-9F81-560E42D07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E5CA8-78CC-4EED-82F2-CD73C95D6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86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5E7FC-B661-4650-A3FC-40BC2B8AB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2421B-EE6B-4F09-9B09-A0D4B4B4E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0139-1E40-4FBC-84EA-0966A8FA9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B1D6F-2238-4AD5-AF13-2CF1050AC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D87D-42E7-4A79-BCF8-98A67D23C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51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BF0F2-8ED2-4056-9862-A54C7974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D613C-DE6D-4018-947C-DD245C657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6F171-74C8-4E6D-83EE-367926C33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B8375-A4B2-4163-95BB-C19CB7C7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87FFB-7338-4269-9657-1D197B1B3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F40157-7478-402E-A5FD-DABFC439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31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95B6-9F28-4438-9595-DF715C43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15B85F-B820-4646-90E1-85C65662D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07C8AB-C6B5-4046-A7A7-7E16958F5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9FB20-38B4-45F0-A5C1-B3B75D7BF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95A099-BC4E-423F-81E7-0A95682E1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810AEB-2A5C-419E-8A0A-569D87E0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CCC3C-0AD3-4A4F-AF97-B96B014E4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18916B-7AE8-4C90-B07F-4755965F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61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005C7-7199-4D7C-80CE-1D8CDBF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7ED0-3808-4EA3-9FA3-9DEE0D95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6926FC-97F7-44FD-A150-30A35411A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95ACAC-CE94-4671-B93F-757C84606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1C1982-7CAE-46B8-9FE5-8A87AFBB1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EC0324-099C-473D-91A1-211465CF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A60EE-DD37-47A5-BFDC-72324CAFB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36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5FE75-90D1-4247-BB6F-74E3C9945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16BE6-6635-45DB-8DBA-E98F2A3E2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07626-BB1A-4E54-BC95-B64C5B822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DE975-ADF9-4636-8032-5EFCCDB21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48F803-0B3F-44DD-9D7B-24102D3AE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6F237-5EC1-4C68-B07C-ACA4640B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1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5BD6-CB89-47A5-9F7A-33E9D1E96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725D43-7141-4434-8470-2E3F2BE8BE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963B3-C258-4154-AC11-6156D8353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32511-7707-4B4C-B994-C0C6BEB3B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55D08-EBF1-4226-AF62-E22D12492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4D021-194A-49A6-B902-60B70A87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71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613DB-088A-4BB2-949B-78403CD15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2187E-C2D2-44D9-83EE-8E77FB2D6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5D1AB-64B1-4B74-AA66-D80835E3D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7E24F-F8C2-4849-9AA5-9D7ACA08C5B6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6F4EC-1945-4796-9C99-61558B5519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CE914-C71E-4539-9EBD-FB667390F4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0E565-1FFB-4FF3-83A3-B558D4613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eather.gov/safety/flood-states-fl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un-sentinel.com/opinion/commentary/fl-op-com-flood-threat-florida-homeowners-20190808-zwd74xxebvav3b7y65qsrqlwlu-story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7C338C56-A6BB-4512-A924-4213A87163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A830F8-D65F-4D69-98A2-14E231A958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Florida Real Estate and Rising Sea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D8FC2C-74CE-4430-A615-61B523817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Maggi Vidal NSS DDA3 Capstone 4/30/2021</a:t>
            </a:r>
          </a:p>
        </p:txBody>
      </p:sp>
    </p:spTree>
    <p:extLst>
      <p:ext uri="{BB962C8B-B14F-4D97-AF65-F5344CB8AC3E}">
        <p14:creationId xmlns:p14="http://schemas.microsoft.com/office/powerpoint/2010/main" val="138089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erial view of beach and trees">
            <a:extLst>
              <a:ext uri="{FF2B5EF4-FFF2-40B4-BE49-F238E27FC236}">
                <a16:creationId xmlns:a16="http://schemas.microsoft.com/office/drawing/2014/main" id="{45540A76-0C50-49BC-B596-F895D6EF78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BA9AB-C177-4FA4-8C0C-F812F329D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beach</a:t>
            </a:r>
          </a:p>
        </p:txBody>
      </p:sp>
    </p:spTree>
    <p:extLst>
      <p:ext uri="{BB962C8B-B14F-4D97-AF65-F5344CB8AC3E}">
        <p14:creationId xmlns:p14="http://schemas.microsoft.com/office/powerpoint/2010/main" val="364467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 descr="Moonlight over the creek">
            <a:extLst>
              <a:ext uri="{FF2B5EF4-FFF2-40B4-BE49-F238E27FC236}">
                <a16:creationId xmlns:a16="http://schemas.microsoft.com/office/drawing/2014/main" id="{BF86AB52-5C50-4D0A-BB65-7C978EEB8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0D592C-EC08-41CF-99AA-5F2C3D9A9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swamp</a:t>
            </a:r>
          </a:p>
        </p:txBody>
      </p:sp>
    </p:spTree>
    <p:extLst>
      <p:ext uri="{BB962C8B-B14F-4D97-AF65-F5344CB8AC3E}">
        <p14:creationId xmlns:p14="http://schemas.microsoft.com/office/powerpoint/2010/main" val="429324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56" descr="Aerial view of beach coastline">
            <a:extLst>
              <a:ext uri="{FF2B5EF4-FFF2-40B4-BE49-F238E27FC236}">
                <a16:creationId xmlns:a16="http://schemas.microsoft.com/office/drawing/2014/main" id="{574FD0F0-3488-44B0-A99E-1EE9F4071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0" b="196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7393A8-B298-42CD-BE66-6B776427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Sea Level Rise</a:t>
            </a:r>
          </a:p>
        </p:txBody>
      </p:sp>
    </p:spTree>
    <p:extLst>
      <p:ext uri="{BB962C8B-B14F-4D97-AF65-F5344CB8AC3E}">
        <p14:creationId xmlns:p14="http://schemas.microsoft.com/office/powerpoint/2010/main" val="1543148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07A93E-AA3E-45B3-9133-67D9CCC69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2012700-EB4A-499B-A043-EB4C806AF336}"/>
              </a:ext>
            </a:extLst>
          </p:cNvPr>
          <p:cNvSpPr txBox="1">
            <a:spLocks/>
          </p:cNvSpPr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solidFill>
                  <a:srgbClr val="FFFFFF"/>
                </a:solidFill>
              </a:rPr>
              <a:t>Flooding</a:t>
            </a:r>
          </a:p>
        </p:txBody>
      </p:sp>
    </p:spTree>
    <p:extLst>
      <p:ext uri="{BB962C8B-B14F-4D97-AF65-F5344CB8AC3E}">
        <p14:creationId xmlns:p14="http://schemas.microsoft.com/office/powerpoint/2010/main" val="2064268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8D4033-4963-400F-B39D-9FE06BDEC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305F7-C794-484A-B9C1-FFF4AB5CC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2DFF4-561E-43E6-957E-2BFC09209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Significant Florida Floods</a:t>
            </a:r>
          </a:p>
          <a:p>
            <a:r>
              <a:rPr lang="en-US" dirty="0"/>
              <a:t>Cape Sable Hurricane of 1947</a:t>
            </a:r>
          </a:p>
          <a:p>
            <a:r>
              <a:rPr lang="en-US" dirty="0"/>
              <a:t>Hurricane Dora 1964</a:t>
            </a:r>
          </a:p>
          <a:p>
            <a:r>
              <a:rPr lang="en-US" dirty="0"/>
              <a:t>Okeechobee Hurricane of 1928</a:t>
            </a:r>
          </a:p>
          <a:p>
            <a:r>
              <a:rPr lang="en-US" dirty="0"/>
              <a:t>Tropical Storm Debby 2012</a:t>
            </a:r>
          </a:p>
          <a:p>
            <a:r>
              <a:rPr lang="en-US" dirty="0"/>
              <a:t>Tropical Storm Fay 2008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https://www.weather.gov/safety/flood-states-fl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390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620A23E-4EA9-46B7-98AF-0676B8478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786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7" name="Rectangle 3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93C007-A299-4AD4-9E69-B839A865A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Florida Elevation Map</a:t>
            </a:r>
          </a:p>
        </p:txBody>
      </p:sp>
    </p:spTree>
    <p:extLst>
      <p:ext uri="{BB962C8B-B14F-4D97-AF65-F5344CB8AC3E}">
        <p14:creationId xmlns:p14="http://schemas.microsoft.com/office/powerpoint/2010/main" val="82055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82F9-1CFF-460D-A885-B3C93BE6C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30082"/>
          </a:xfrm>
        </p:spPr>
        <p:txBody>
          <a:bodyPr/>
          <a:lstStyle/>
          <a:p>
            <a:r>
              <a:rPr lang="en-US" sz="2800" dirty="0">
                <a:hlinkClick r:id="rId2"/>
              </a:rPr>
              <a:t>https://www.sun-sentinel.com/opinion/commentary/fl-op-com-flood-threat-florida-homeowners-20190808-zwd74xxebvav3b7y65qsrqlwlu-story.html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792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Video 21">
            <a:extLst>
              <a:ext uri="{FF2B5EF4-FFF2-40B4-BE49-F238E27FC236}">
                <a16:creationId xmlns:a16="http://schemas.microsoft.com/office/drawing/2014/main" id="{F1BCBC87-BF60-4EDD-93BD-BFD0D888D7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9F5994-5423-4900-BDF2-BB3D104B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Transition slide</a:t>
            </a: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Video 22">
            <a:extLst>
              <a:ext uri="{FF2B5EF4-FFF2-40B4-BE49-F238E27FC236}">
                <a16:creationId xmlns:a16="http://schemas.microsoft.com/office/drawing/2014/main" id="{08B16D50-B053-4296-9ED8-180D6D28A5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7D1035-D4F9-4FA0-BCE7-13F55FDE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Transition slide–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Census Data</a:t>
            </a:r>
          </a:p>
        </p:txBody>
      </p:sp>
    </p:spTree>
    <p:extLst>
      <p:ext uri="{BB962C8B-B14F-4D97-AF65-F5344CB8AC3E}">
        <p14:creationId xmlns:p14="http://schemas.microsoft.com/office/powerpoint/2010/main" val="247666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3C08724-9D5D-4A6E-8F05-7DDE0D586A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3D63E6-272F-4383-B570-60987C5F3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Census Population Data</a:t>
            </a:r>
          </a:p>
        </p:txBody>
      </p:sp>
    </p:spTree>
    <p:extLst>
      <p:ext uri="{BB962C8B-B14F-4D97-AF65-F5344CB8AC3E}">
        <p14:creationId xmlns:p14="http://schemas.microsoft.com/office/powerpoint/2010/main" val="365114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84</Words>
  <Application>Microsoft Office PowerPoint</Application>
  <PresentationFormat>Widescreen</PresentationFormat>
  <Paragraphs>19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Florida Real Estate and Rising Sea level</vt:lpstr>
      <vt:lpstr>Sea Level Rise</vt:lpstr>
      <vt:lpstr>PowerPoint Presentation</vt:lpstr>
      <vt:lpstr>Flooding</vt:lpstr>
      <vt:lpstr>Florida Elevation Map</vt:lpstr>
      <vt:lpstr>https://www.sun-sentinel.com/opinion/commentary/fl-op-com-flood-threat-florida-homeowners-20190808-zwd74xxebvav3b7y65qsrqlwlu-story.html </vt:lpstr>
      <vt:lpstr>Transition slide</vt:lpstr>
      <vt:lpstr>Transition slide–  Census Data</vt:lpstr>
      <vt:lpstr>Census Population Data</vt:lpstr>
      <vt:lpstr>beach</vt:lpstr>
      <vt:lpstr>swamp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Florida Real Estate and Rising Sea level</dc:title>
  <dc:creator>Howard Galeas</dc:creator>
  <cp:lastModifiedBy>Howard Galeas</cp:lastModifiedBy>
  <cp:revision>10</cp:revision>
  <dcterms:created xsi:type="dcterms:W3CDTF">2021-04-26T02:47:37Z</dcterms:created>
  <dcterms:modified xsi:type="dcterms:W3CDTF">2021-04-26T20:01:53Z</dcterms:modified>
</cp:coreProperties>
</file>

<file path=docProps/thumbnail.jpeg>
</file>